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67" r:id="rId2"/>
    <p:sldMasterId id="2147483652" r:id="rId3"/>
  </p:sldMasterIdLst>
  <p:notesMasterIdLst>
    <p:notesMasterId r:id="rId12"/>
  </p:notesMasterIdLst>
  <p:sldIdLst>
    <p:sldId id="256" r:id="rId4"/>
    <p:sldId id="257" r:id="rId5"/>
    <p:sldId id="260" r:id="rId6"/>
    <p:sldId id="261" r:id="rId7"/>
    <p:sldId id="266" r:id="rId8"/>
    <p:sldId id="263" r:id="rId9"/>
    <p:sldId id="265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05C"/>
    <a:srgbClr val="E2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4709"/>
  </p:normalViewPr>
  <p:slideViewPr>
    <p:cSldViewPr snapToGrid="0" snapToObjects="1" showGuides="1">
      <p:cViewPr varScale="1">
        <p:scale>
          <a:sx n="142" d="100"/>
          <a:sy n="142" d="100"/>
        </p:scale>
        <p:origin x="624" y="168"/>
      </p:cViewPr>
      <p:guideLst>
        <p:guide orient="horz" pos="1620"/>
        <p:guide pos="2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B4430-2B94-49F7-B99E-9E6F24DC810F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B24A7-E57A-44B6-A85A-C68CE16B0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icara.com/bokeh-dash-best-dashboard-framework-python-shiny-alternative-c5b576375f7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icara.com/bokeh-dash-best-dashboard-framework-python-shiny-alternative-c5b576375f7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icara.com/bokeh-dash-best-dashboard-framework-python-shiny-alternative-c5b576375f7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taschool.co.uk/brian-scally/dashboard-week-day-2-london-marathon-runner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</a:t>
            </a:r>
            <a:r>
              <a:rPr lang="en-US" dirty="0">
                <a:hlinkClick r:id="rId3"/>
              </a:rPr>
              <a:t>https://blog.sicara.com/bokeh-dash-best-dashboard-framework-python-shiny-alternative-c5b576375f7f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B24A7-E57A-44B6-A85A-C68CE16B05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4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</a:t>
            </a:r>
            <a:r>
              <a:rPr lang="en-US" dirty="0">
                <a:hlinkClick r:id="rId3"/>
              </a:rPr>
              <a:t>https://blog.sicara.com/bokeh-dash-best-dashboard-framework-python-shiny-alternative-c5b576375f7f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B24A7-E57A-44B6-A85A-C68CE16B05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0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</a:t>
            </a:r>
            <a:r>
              <a:rPr lang="en-US" dirty="0">
                <a:hlinkClick r:id="rId3"/>
              </a:rPr>
              <a:t>https://blog.sicara.com/bokeh-dash-best-dashboard-framework-python-shiny-alternative-c5b576375f7f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B24A7-E57A-44B6-A85A-C68CE16B05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3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https://www.thedataschool.co.uk/brian-scally/dashboard-week-day-2-london-marathon-runners/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B24A7-E57A-44B6-A85A-C68CE16B05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B24A7-E57A-44B6-A85A-C68CE16B05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2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081" y="4598607"/>
            <a:ext cx="2416273" cy="213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</a:t>
            </a:r>
          </a:p>
        </p:txBody>
      </p:sp>
    </p:spTree>
    <p:extLst>
      <p:ext uri="{BB962C8B-B14F-4D97-AF65-F5344CB8AC3E}">
        <p14:creationId xmlns:p14="http://schemas.microsoft.com/office/powerpoint/2010/main" val="175530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8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81608"/>
            <a:ext cx="8172210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7440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009"/>
            <a:ext cx="2425226" cy="213273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107402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4675530"/>
            <a:ext cx="2539991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6" y="644993"/>
            <a:ext cx="702354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922" y="369285"/>
            <a:ext cx="8197109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70622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9733"/>
            <a:ext cx="8172210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675530"/>
            <a:ext cx="2540000" cy="172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TITLE HERE </a:t>
            </a:r>
            <a:br>
              <a:rPr lang="en-US" dirty="0"/>
            </a:br>
            <a:r>
              <a:rPr lang="en-US" dirty="0"/>
              <a:t>ENCODE NORMAL BLACK, 50 PT.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37" y="4675530"/>
            <a:ext cx="2540000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923" y="371510"/>
            <a:ext cx="8197114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3" name="Picture 12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923" y="369733"/>
            <a:ext cx="8197114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37" y="4675530"/>
            <a:ext cx="2540000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70622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107"/>
            <a:ext cx="2416273" cy="212486"/>
          </a:xfrm>
          <a:prstGeom prst="rect">
            <a:avLst/>
          </a:prstGeom>
        </p:spPr>
      </p:pic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96565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4675530"/>
            <a:ext cx="2539991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9014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4" y="369733"/>
            <a:ext cx="8184657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293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9733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9039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CA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4" r:id="rId3"/>
    <p:sldLayoutId id="2147483675" r:id="rId4"/>
    <p:sldLayoutId id="214748367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3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Marathon Dashboard:</a:t>
            </a:r>
            <a:br>
              <a:rPr lang="en-US" dirty="0"/>
            </a:br>
            <a:r>
              <a:rPr lang="en-US" dirty="0"/>
              <a:t>A tool to assist athletes</a:t>
            </a:r>
          </a:p>
        </p:txBody>
      </p:sp>
    </p:spTree>
    <p:extLst>
      <p:ext uri="{BB962C8B-B14F-4D97-AF65-F5344CB8AC3E}">
        <p14:creationId xmlns:p14="http://schemas.microsoft.com/office/powerpoint/2010/main" val="203848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Are they competitive with other runners?</a:t>
            </a:r>
          </a:p>
          <a:p>
            <a:r>
              <a:rPr lang="en-US" sz="2000" dirty="0"/>
              <a:t>What is their projected rank in a future marathon?</a:t>
            </a:r>
          </a:p>
          <a:p>
            <a:r>
              <a:rPr lang="en-US" sz="2000" dirty="0"/>
              <a:t>For novice runners, what might their 40 km run time be given run times of shorter distances?</a:t>
            </a:r>
          </a:p>
          <a:p>
            <a:r>
              <a:rPr lang="en-US" sz="2000" dirty="0"/>
              <a:t>Are they expected to be faster in the 1</a:t>
            </a:r>
            <a:r>
              <a:rPr lang="en-US" sz="2000" baseline="30000" dirty="0"/>
              <a:t>st</a:t>
            </a:r>
            <a:r>
              <a:rPr lang="en-US" sz="2000" dirty="0"/>
              <a:t> half or the last?</a:t>
            </a:r>
          </a:p>
          <a:p>
            <a:r>
              <a:rPr lang="en-US" sz="2000" dirty="0"/>
              <a:t>Are they handling fatigue well?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79693" y="1430478"/>
            <a:ext cx="8184662" cy="411171"/>
          </a:xfrm>
        </p:spPr>
        <p:txBody>
          <a:bodyPr/>
          <a:lstStyle/>
          <a:p>
            <a:r>
              <a:rPr lang="en-US" sz="2000" dirty="0"/>
              <a:t>The Boston Marathon is an annual marathon race hosted by several cities in greater Boston since 1897. Athletes training for a marathon want to compare their performance against other runners.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898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Runner provides certain characteristics</a:t>
            </a:r>
          </a:p>
          <a:p>
            <a:pPr lvl="1"/>
            <a:r>
              <a:rPr lang="en-US" sz="1600" dirty="0"/>
              <a:t>Age, gender, run times by distance, and weather information</a:t>
            </a:r>
          </a:p>
          <a:p>
            <a:r>
              <a:rPr lang="en-US" sz="2000" dirty="0"/>
              <a:t>A dashboard compares the runner’s metric against athletes who ran in historical Boston marathon data</a:t>
            </a:r>
          </a:p>
          <a:p>
            <a:r>
              <a:rPr lang="en-US" sz="2000" dirty="0"/>
              <a:t>A predictive model can return an expected 40 km run time, the expected overall and demography-based rank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User is a novice runner who tracks run times as she increases her distance towards 40 km.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</a:t>
            </a:r>
          </a:p>
        </p:txBody>
      </p:sp>
    </p:spTree>
    <p:extLst>
      <p:ext uri="{BB962C8B-B14F-4D97-AF65-F5344CB8AC3E}">
        <p14:creationId xmlns:p14="http://schemas.microsoft.com/office/powerpoint/2010/main" val="277377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7923" y="2013623"/>
            <a:ext cx="8197114" cy="2251761"/>
          </a:xfrm>
        </p:spPr>
        <p:txBody>
          <a:bodyPr/>
          <a:lstStyle/>
          <a:p>
            <a:r>
              <a:rPr lang="en-US" sz="2000" dirty="0"/>
              <a:t>Dash</a:t>
            </a:r>
          </a:p>
          <a:p>
            <a:pPr lvl="1"/>
            <a:r>
              <a:rPr lang="en-US" sz="1600" dirty="0"/>
              <a:t>Built on top of Flask, Plotly.js, React, and React Js</a:t>
            </a:r>
          </a:p>
          <a:p>
            <a:pPr lvl="1"/>
            <a:r>
              <a:rPr lang="en-US" sz="1600" dirty="0"/>
              <a:t>Only Python knowledge needed</a:t>
            </a:r>
          </a:p>
          <a:p>
            <a:pPr lvl="1"/>
            <a:r>
              <a:rPr lang="en-US" sz="1600" dirty="0"/>
              <a:t>Available since 2016</a:t>
            </a:r>
          </a:p>
          <a:p>
            <a:pPr lvl="1"/>
            <a:r>
              <a:rPr lang="en-US" sz="1600" dirty="0"/>
              <a:t>Maintained by Plotly</a:t>
            </a:r>
          </a:p>
          <a:p>
            <a:r>
              <a:rPr lang="en-US" sz="2000" dirty="0"/>
              <a:t>Bokeh</a:t>
            </a:r>
          </a:p>
          <a:p>
            <a:pPr lvl="1"/>
            <a:r>
              <a:rPr lang="en-US" sz="1600" dirty="0"/>
              <a:t>Built on top of Javascript</a:t>
            </a:r>
          </a:p>
          <a:p>
            <a:pPr lvl="1"/>
            <a:r>
              <a:rPr lang="en-US" sz="1600" dirty="0"/>
              <a:t>Some Javascript knowledge needed in cases</a:t>
            </a:r>
          </a:p>
          <a:p>
            <a:pPr lvl="1"/>
            <a:r>
              <a:rPr lang="en-US" sz="1600" dirty="0"/>
              <a:t>Available since 2013</a:t>
            </a:r>
          </a:p>
          <a:p>
            <a:pPr lvl="1"/>
            <a:r>
              <a:rPr lang="en-US" sz="1600" dirty="0"/>
              <a:t>Maintained by Anaconda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Two commonly used Python packages for dashboards are Bokeh and Dash.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PACKAGES IN PYTHON</a:t>
            </a:r>
          </a:p>
        </p:txBody>
      </p:sp>
    </p:spTree>
    <p:extLst>
      <p:ext uri="{BB962C8B-B14F-4D97-AF65-F5344CB8AC3E}">
        <p14:creationId xmlns:p14="http://schemas.microsoft.com/office/powerpoint/2010/main" val="89482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B930358-514D-47AC-9905-7EEF04AB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5" y="1499556"/>
            <a:ext cx="7506841" cy="30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hedataschool.co.uk/wp-content/uploads/2019/02/Dashboard-3-569x1024.png">
            <a:extLst>
              <a:ext uri="{FF2B5EF4-FFF2-40B4-BE49-F238E27FC236}">
                <a16:creationId xmlns:a16="http://schemas.microsoft.com/office/drawing/2014/main" id="{6384114E-37BC-44F7-95D6-AD3F64B60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9" b="58358"/>
          <a:stretch/>
        </p:blipFill>
        <p:spPr bwMode="auto">
          <a:xfrm>
            <a:off x="1097113" y="2410130"/>
            <a:ext cx="4686643" cy="25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The following is from an external project on the same data, and represents an example of what a Bokeh dashboard would look like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117089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98B5D-0DA4-7349-B005-A8680910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the possible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DAD99-7042-B842-8B7B-3483596E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31" y="242047"/>
            <a:ext cx="2258441" cy="4061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54EA4-C4DB-A447-A09C-DE82A614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2" y="1572701"/>
            <a:ext cx="5448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EACH PACKAGE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55E87D6-004A-4467-A177-33772542C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608443"/>
            <a:ext cx="8197114" cy="2251761"/>
          </a:xfrm>
        </p:spPr>
        <p:txBody>
          <a:bodyPr/>
          <a:lstStyle/>
          <a:p>
            <a:r>
              <a:rPr lang="en-US" sz="2000" dirty="0"/>
              <a:t>Dash</a:t>
            </a:r>
          </a:p>
          <a:p>
            <a:pPr lvl="1"/>
            <a:r>
              <a:rPr lang="en-US" sz="1600" dirty="0"/>
              <a:t>Very accessible</a:t>
            </a:r>
          </a:p>
          <a:p>
            <a:pPr lvl="1"/>
            <a:r>
              <a:rPr lang="en-US" sz="1600" dirty="0"/>
              <a:t>Not supported in </a:t>
            </a:r>
            <a:r>
              <a:rPr lang="en-US" sz="1600" dirty="0" err="1"/>
              <a:t>Jupyter</a:t>
            </a:r>
            <a:endParaRPr lang="en-US" sz="1600" dirty="0"/>
          </a:p>
          <a:p>
            <a:r>
              <a:rPr lang="en-US" sz="2000" dirty="0"/>
              <a:t>Bokeh</a:t>
            </a:r>
          </a:p>
          <a:p>
            <a:pPr lvl="1"/>
            <a:r>
              <a:rPr lang="en-US" sz="1600" dirty="0"/>
              <a:t>Documentation less clear</a:t>
            </a:r>
          </a:p>
          <a:p>
            <a:pPr lvl="1"/>
            <a:r>
              <a:rPr lang="en-US" sz="1600" dirty="0"/>
              <a:t>More difficult to startup</a:t>
            </a:r>
          </a:p>
          <a:p>
            <a:pPr lvl="1"/>
            <a:r>
              <a:rPr lang="en-US" sz="1600" dirty="0"/>
              <a:t>Supported in </a:t>
            </a:r>
            <a:r>
              <a:rPr lang="en-US" sz="1600" dirty="0" err="1"/>
              <a:t>Jupyter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12149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326</Words>
  <Application>Microsoft Macintosh PowerPoint</Application>
  <PresentationFormat>On-screen Show (16:9)</PresentationFormat>
  <Paragraphs>47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</vt:lpstr>
      <vt:lpstr>Custom Design</vt:lpstr>
      <vt:lpstr>2_Custom Design</vt:lpstr>
      <vt:lpstr>1_Custom Design</vt:lpstr>
      <vt:lpstr>Marathon Dashboard: A tool to assist athletes</vt:lpstr>
      <vt:lpstr>BACKGROUND</vt:lpstr>
      <vt:lpstr>EXAMPLE USE CASE</vt:lpstr>
      <vt:lpstr>DASHBOARD PACKAGES IN PYTHON</vt:lpstr>
      <vt:lpstr>DASH</vt:lpstr>
      <vt:lpstr>BOKEH</vt:lpstr>
      <vt:lpstr>Here are the possible examples</vt:lpstr>
      <vt:lpstr>COMPARING EACH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Ishna Kaul</cp:lastModifiedBy>
  <cp:revision>66</cp:revision>
  <dcterms:created xsi:type="dcterms:W3CDTF">2014-10-14T00:51:43Z</dcterms:created>
  <dcterms:modified xsi:type="dcterms:W3CDTF">2019-05-15T00:57:44Z</dcterms:modified>
</cp:coreProperties>
</file>